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8" r:id="rId3"/>
    <p:sldId id="288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448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D6D0AC-7BE0-4408-91D4-64F187150AB6}" type="datetimeFigureOut">
              <a:rPr lang="ko-KR" altLang="en-US" smtClean="0"/>
              <a:pPr/>
              <a:t>2024-01-30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70FFF2-55DB-4D0F-A35D-802EC6D341C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834D-C805-4F86-8760-20F950677FB2}" type="datetimeFigureOut">
              <a:rPr lang="ko-KR" altLang="en-US" smtClean="0"/>
              <a:pPr/>
              <a:t>2024-01-30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503771-E994-4723-A641-AA62FDCCAF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503771-E994-4723-A641-AA62FDCCAFF2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D:\My PPT Design\프레젠테이션12\1.png"/>
          <p:cNvPicPr>
            <a:picLocks noChangeAspect="1" noChangeArrowheads="1"/>
          </p:cNvPicPr>
          <p:nvPr userDrawn="1"/>
        </p:nvPicPr>
        <p:blipFill>
          <a:blip r:embed="rId2" cstate="print"/>
          <a:srcRect l="23895" t="12685" r="23919" b="17729"/>
          <a:stretch>
            <a:fillRect/>
          </a:stretch>
        </p:blipFill>
        <p:spPr bwMode="auto">
          <a:xfrm>
            <a:off x="2843808" y="980728"/>
            <a:ext cx="3456384" cy="3456384"/>
          </a:xfrm>
          <a:prstGeom prst="rect">
            <a:avLst/>
          </a:prstGeom>
          <a:noFill/>
        </p:spPr>
      </p:pic>
      <p:sp>
        <p:nvSpPr>
          <p:cNvPr id="8" name="제목 7"/>
          <p:cNvSpPr>
            <a:spLocks noGrp="1"/>
          </p:cNvSpPr>
          <p:nvPr>
            <p:ph type="title"/>
          </p:nvPr>
        </p:nvSpPr>
        <p:spPr>
          <a:xfrm>
            <a:off x="323528" y="4860032"/>
            <a:ext cx="8496944" cy="441176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defRPr sz="2200" b="0">
                <a:gradFill flip="none" rotWithShape="1"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5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shade val="100000"/>
                        <a:satMod val="115000"/>
                        <a:alpha val="72000"/>
                      </a:schemeClr>
                    </a:gs>
                  </a:gsLst>
                  <a:lin ang="5400000" scaled="1"/>
                  <a:tileRect/>
                </a:gra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 hasCustomPrompt="1"/>
          </p:nvPr>
        </p:nvSpPr>
        <p:spPr>
          <a:xfrm>
            <a:off x="2088296" y="5373216"/>
            <a:ext cx="4968875" cy="359470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lang="ko-KR" altLang="en-US" sz="1100" b="0" kern="1200" dirty="0" smtClean="0">
                <a:gradFill flip="none" rotWithShape="1"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5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shade val="100000"/>
                        <a:satMod val="115000"/>
                        <a:alpha val="72000"/>
                      </a:schemeClr>
                    </a:gs>
                  </a:gsLst>
                  <a:lin ang="5400000" scaled="1"/>
                  <a:tileRect/>
                </a:gra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pPr lvl="0"/>
            <a:r>
              <a:rPr lang="ko-KR" altLang="en-US" dirty="0"/>
              <a:t>작성자 정보 입력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2008" y="69008"/>
            <a:ext cx="827584" cy="692696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1DB4CDE1-A759-44DA-924D-AFD4F5C13DC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22" name="그룹 21"/>
          <p:cNvGrpSpPr/>
          <p:nvPr userDrawn="1"/>
        </p:nvGrpSpPr>
        <p:grpSpPr>
          <a:xfrm>
            <a:off x="3443080" y="1628800"/>
            <a:ext cx="1907338" cy="430887"/>
            <a:chOff x="3443080" y="1628800"/>
            <a:chExt cx="1907338" cy="430887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3793582" y="1628800"/>
              <a:ext cx="1556836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200" b="0" kern="1200" dirty="0">
                  <a:gradFill flip="none" rotWithShape="1">
                    <a:gsLst>
                      <a:gs pos="0">
                        <a:schemeClr val="tx1">
                          <a:lumMod val="75000"/>
                          <a:lumOff val="25000"/>
                        </a:schemeClr>
                      </a:gs>
                      <a:gs pos="5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  <a:shade val="100000"/>
                          <a:satMod val="115000"/>
                          <a:alpha val="72000"/>
                        </a:schemeClr>
                      </a:gs>
                    </a:gsLst>
                    <a:lin ang="5400000" scaled="1"/>
                    <a:tileRect/>
                  </a:gradFill>
                  <a:latin typeface="HY견고딕" pitchFamily="18" charset="-127"/>
                  <a:ea typeface="HY견고딕" pitchFamily="18" charset="-127"/>
                  <a:cs typeface="+mj-cs"/>
                </a:rPr>
                <a:t>Contents</a:t>
              </a:r>
              <a:endParaRPr lang="ko-KR" altLang="en-US" sz="2200" b="0" kern="1200" dirty="0">
                <a:gradFill flip="none" rotWithShape="1"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5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shade val="100000"/>
                        <a:satMod val="115000"/>
                        <a:alpha val="72000"/>
                      </a:schemeClr>
                    </a:gs>
                  </a:gsLst>
                  <a:lin ang="5400000" scaled="1"/>
                  <a:tileRect/>
                </a:gradFill>
                <a:latin typeface="HY견고딕" pitchFamily="18" charset="-127"/>
                <a:ea typeface="HY견고딕" pitchFamily="18" charset="-127"/>
                <a:cs typeface="+mj-cs"/>
              </a:endParaRPr>
            </a:p>
          </p:txBody>
        </p:sp>
        <p:pic>
          <p:nvPicPr>
            <p:cNvPr id="21" name="Picture 2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43080" y="1660068"/>
              <a:ext cx="313592" cy="384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5" name="텍스트 개체 틀 24"/>
          <p:cNvSpPr>
            <a:spLocks noGrp="1"/>
          </p:cNvSpPr>
          <p:nvPr>
            <p:ph type="body" sz="quarter" idx="13" hasCustomPrompt="1"/>
          </p:nvPr>
        </p:nvSpPr>
        <p:spPr>
          <a:xfrm>
            <a:off x="1115963" y="2636912"/>
            <a:ext cx="6912074" cy="338328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buNone/>
              <a:defRPr lang="ko-KR" altLang="en-US" sz="1500" b="1" kern="1200" baseline="0" dirty="0" smtClean="0">
                <a:gradFill flip="none" rotWithShape="1"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5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shade val="100000"/>
                        <a:satMod val="115000"/>
                        <a:alpha val="72000"/>
                      </a:schemeClr>
                    </a:gs>
                  </a:gsLst>
                  <a:lin ang="5400000" scaled="1"/>
                  <a:tileRect/>
                </a:gradFill>
                <a:latin typeface="+mn-ea"/>
                <a:ea typeface="+mn-ea"/>
                <a:cs typeface="+mj-cs"/>
              </a:defRPr>
            </a:lvl1pPr>
          </a:lstStyle>
          <a:p>
            <a:pPr lvl="0"/>
            <a:r>
              <a:rPr lang="en-US" altLang="ko-KR" dirty="0"/>
              <a:t>Content 1</a:t>
            </a:r>
          </a:p>
          <a:p>
            <a:pPr lvl="0"/>
            <a:r>
              <a:rPr lang="en-US" altLang="ko-KR" dirty="0"/>
              <a:t>Content 2</a:t>
            </a:r>
          </a:p>
          <a:p>
            <a:pPr lvl="0"/>
            <a:r>
              <a:rPr lang="en-US" altLang="ko-KR" dirty="0"/>
              <a:t>Content 3</a:t>
            </a:r>
          </a:p>
          <a:p>
            <a:pPr lvl="0"/>
            <a:r>
              <a:rPr lang="en-US" altLang="ko-KR" dirty="0"/>
              <a:t>Content 4</a:t>
            </a:r>
          </a:p>
          <a:p>
            <a:pPr lvl="0"/>
            <a:r>
              <a:rPr lang="en-US" altLang="ko-KR" dirty="0"/>
              <a:t>Content 5</a:t>
            </a:r>
          </a:p>
          <a:p>
            <a:pPr lvl="0"/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2008" y="69008"/>
            <a:ext cx="827584" cy="692696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1DB4CDE1-A759-44DA-924D-AFD4F5C13DC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1" name="제목 10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57212"/>
          </a:xfrm>
          <a:prstGeom prst="rect">
            <a:avLst/>
          </a:prstGeom>
        </p:spPr>
        <p:txBody>
          <a:bodyPr anchor="ctr"/>
          <a:lstStyle>
            <a:lvl1pPr algn="ctr">
              <a:defRPr lang="ko-KR" altLang="en-US" sz="2000" b="0" kern="1200" dirty="0" smtClean="0">
                <a:gradFill flip="none" rotWithShape="1"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5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shade val="100000"/>
                        <a:satMod val="115000"/>
                        <a:alpha val="72000"/>
                      </a:schemeClr>
                    </a:gs>
                  </a:gsLst>
                  <a:lin ang="5400000" scaled="1"/>
                  <a:tileRect/>
                </a:gra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2008" y="69008"/>
            <a:ext cx="827584" cy="692696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1DB4CDE1-A759-44DA-924D-AFD4F5C13DC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3189001" y="3070121"/>
            <a:ext cx="188705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200" b="0" kern="1200" dirty="0">
                <a:gradFill flip="none" rotWithShape="1"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5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shade val="100000"/>
                        <a:satMod val="115000"/>
                        <a:alpha val="72000"/>
                      </a:schemeClr>
                    </a:gs>
                  </a:gsLst>
                  <a:lin ang="5400000" scaled="1"/>
                  <a:tileRect/>
                </a:gradFill>
                <a:latin typeface="HY견고딕" pitchFamily="18" charset="-127"/>
                <a:ea typeface="HY견고딕" pitchFamily="18" charset="-127"/>
                <a:cs typeface="+mj-cs"/>
              </a:rPr>
              <a:t>Thank you!</a:t>
            </a:r>
            <a:endParaRPr lang="ko-KR" altLang="en-US" sz="2200" b="0" kern="1200" dirty="0">
              <a:gradFill flip="none" rotWithShape="1"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5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75000"/>
                      <a:lumOff val="25000"/>
                      <a:shade val="100000"/>
                      <a:satMod val="115000"/>
                      <a:alpha val="72000"/>
                    </a:schemeClr>
                  </a:gs>
                </a:gsLst>
                <a:lin ang="5400000" scaled="1"/>
                <a:tileRect/>
              </a:gradFill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cxnSp>
        <p:nvCxnSpPr>
          <p:cNvPr id="5" name="직선 연결선 4"/>
          <p:cNvCxnSpPr/>
          <p:nvPr userDrawn="1"/>
        </p:nvCxnSpPr>
        <p:spPr>
          <a:xfrm flipH="1">
            <a:off x="2" y="3284985"/>
            <a:ext cx="3203846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2008" y="69008"/>
            <a:ext cx="827584" cy="692696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fld id="{1DB4CDE1-A759-44DA-924D-AFD4F5C13DC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B4CDE1-A759-44DA-924D-AFD4F5C13D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B4CDE1-A759-44DA-924D-AFD4F5C13D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B4CDE1-A759-44DA-924D-AFD4F5C13D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B4CDE1-A759-44DA-924D-AFD4F5C13D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B4CDE1-A759-44DA-924D-AFD4F5C13D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DB4CDE1-A759-44DA-924D-AFD4F5C13DC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2000">
                <a:schemeClr val="bg1"/>
              </a:gs>
              <a:gs pos="88000">
                <a:schemeClr val="bg1">
                  <a:lumMod val="95000"/>
                  <a:alpha val="16000"/>
                </a:schemeClr>
              </a:gs>
              <a:gs pos="100000">
                <a:schemeClr val="tx1">
                  <a:lumMod val="65000"/>
                  <a:lumOff val="35000"/>
                  <a:alpha val="2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마음힐링</a:t>
            </a:r>
            <a:r>
              <a:rPr lang="ko-KR" altLang="en-US" dirty="0"/>
              <a:t> </a:t>
            </a:r>
            <a:r>
              <a:rPr lang="ko-KR" altLang="en-US" dirty="0" err="1"/>
              <a:t>하브루타독서토론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ko-KR" altLang="en-US" dirty="0" err="1"/>
              <a:t>강태숙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B7E9AC4-385D-2F08-173E-C4F957321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"/>
            <a:ext cx="9144000" cy="685638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43CA73A-CDAD-0E8D-5CE3-252662AFA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295770AF-C17F-2A56-FED7-8321889EB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1DD4AB6-66F0-68AA-EBBE-47B6D85FC0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008"/>
            <a:ext cx="9144000" cy="671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934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DEA6B72-2AAB-7122-0157-1D0C93E21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3154981D-BCCB-7ED1-E497-B7FA888F6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023E7F6-7CD3-D96E-91B4-736CDF8C7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"/>
            <a:ext cx="9144000" cy="685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306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284B7950-577B-BB7C-F9A3-515B94DE2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9C9D23F1-B6E2-B8CC-5912-18F42DEE8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1B79161-F3F0-E484-86CA-5142C76EB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"/>
            <a:ext cx="9144000" cy="685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01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CD87D8A5-3321-834F-BF7E-E0B9BE1A6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7252D18-4950-DF9F-F67C-7A769B949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514B41F-C596-BBE9-66AD-AB9C9F4923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"/>
            <a:ext cx="9144000" cy="685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39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56E18A87-2ABA-A11A-CF02-A839918C3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E94D5D0C-3D9C-103D-FD35-F03D9A3CC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3AF5184-5DB3-21D8-CFF2-0A0EFEB9C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"/>
            <a:ext cx="9144000" cy="685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677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C888CDC-8AE5-1D8B-5E30-18B9EB41B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59F5D8D4-8577-2425-547A-260AF8AC4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35CD6B9-0F1C-BB12-DCE9-3BA23E492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"/>
            <a:ext cx="9144000" cy="685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730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C7FB3B88-B529-FF85-8865-E813C8415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F9C336D7-8E82-8C01-C34E-AB7EE56B0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78585AC-D89B-3D99-7F1E-E63E61C897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9081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3D2BA9D-68AE-9336-BAA3-76339F2D4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EBA0F45C-92A9-39D9-2682-CD545974E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7C0C534-C8DD-24CB-E48D-D1A111E2DA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029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2C712FB-8EB3-2BA0-880D-485282B55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FE403EB9-5334-989C-DE3E-CC467F06E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9847E5B-3868-701D-EF89-C7ECECFCE7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729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9F4A2787-57FE-1EB6-75EB-B1B3C3DCA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6F96D318-726F-991B-BA27-002B24099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1BC0539-4D77-3C91-2E07-701773F574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8435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0E52410-E96A-EC59-2A68-9A381C7B6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13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F037D679-0490-1E0C-D1A5-AD200208C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920BA06-39E7-7B2F-B97F-C0DDFFC9DD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9003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83E2C6C-AAFE-7030-9B44-288FC1E92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14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404299C-C634-C278-9453-C3680EECB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7B9DDAE-CE01-2AC8-8A63-4063B3C3ED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5080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BF15B54-1D88-A67C-BE21-4E545E3DC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15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22FD0CE-BEB4-0B39-A246-DD6B95078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057B397-AD8E-5A28-D745-B9619A5C80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857" y="0"/>
            <a:ext cx="51422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5188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9DD7D74-1B8F-AE5B-F20E-5400064C3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16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637DDBC1-AB6C-5AC0-EA31-DBBDF4CB0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F8D419D-3D59-9C65-06B5-145022012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"/>
            <a:ext cx="9144000" cy="685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7415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A618E7F-F086-1A74-79BD-2A17B0623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17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06AF45C2-1F23-32E0-CF97-2EA76EA99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4CE76A4-2562-8E06-CCA2-E0A5169FA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"/>
            <a:ext cx="9144000" cy="685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030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9D45B79C-6D7A-9FEA-9A2A-57A11F610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18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9B0F7CBF-B914-6C0D-E0C5-9B05DEE46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8F7A410-B757-9FDE-C18C-15EE4329A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1733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EFC10576-323F-A4C3-48EB-B2CCACE11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19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32246A86-54AE-FAD6-0161-19D883648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7476216-67FA-3C41-7B04-97B7D1E4A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"/>
            <a:ext cx="9144000" cy="685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6201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5CFE0EF0-2C60-24B8-8D90-FBA89E2C3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20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372507ED-F4DE-D5A9-EECB-108C7CE0B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982BE39-4A9D-214F-4E6A-9752953A3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"/>
            <a:ext cx="9144000" cy="685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4996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3A32398-56B6-2B89-A11E-CADAB05A8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21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6765026C-A6FF-00BD-4D4E-C027FC1EA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EB568E1-7336-9D2D-4C35-FA9BA39139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0"/>
            <a:ext cx="9144000" cy="685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6548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0D2462C-771F-45CD-6949-641875F81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22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C6EF83AE-8756-1352-E54F-DACB217E5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C056ADF-39CD-511B-C772-DE4BAC6352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7050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BCD4D98-761C-0683-1007-D8F676F55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4CDE1-A759-44DA-924D-AFD4F5C13DC8}" type="slidenum">
              <a:rPr lang="ko-KR" altLang="en-US" smtClean="0"/>
              <a:pPr/>
              <a:t>23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BC1429BC-5F78-C8CD-335E-9AC1F94C4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88903DB-1C36-4B53-69B6-7A2286205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0716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26</Words>
  <Application>Microsoft Office PowerPoint</Application>
  <PresentationFormat>화면 슬라이드 쇼(4:3)</PresentationFormat>
  <Paragraphs>25</Paragraphs>
  <Slides>23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8" baseType="lpstr">
      <vt:lpstr>HY견고딕</vt:lpstr>
      <vt:lpstr>HY헤드라인M</vt:lpstr>
      <vt:lpstr>맑은 고딕</vt:lpstr>
      <vt:lpstr>Arial</vt:lpstr>
      <vt:lpstr>Office 테마</vt:lpstr>
      <vt:lpstr>마음힐링 하브루타독서토론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msk</dc:creator>
  <cp:lastModifiedBy>수진 안</cp:lastModifiedBy>
  <cp:revision>60</cp:revision>
  <dcterms:created xsi:type="dcterms:W3CDTF">2013-12-04T14:28:54Z</dcterms:created>
  <dcterms:modified xsi:type="dcterms:W3CDTF">2024-01-30T10:03:41Z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QtMDItMTVUMDU6MjY6NTFaIiwicElEIjo0MTk0MzA0LCJ0cmFjZUlkIjoiNThCMkEyMUY4OTA5NDkxMjlDMTJEQThFQkFFNzNFNTgiLCJ1c2VyQ29kZSI6IjIyMzQwNCJ9LCJub2RlMiI6eyJkc2QiOiIwMTAwMDAwMDAwMDAyNjQzIiwibG9nVGltZSI6IjIwMjQtMDItMTVUMDU6MjY6NTFaIiwicElEIjo0MTk0MzA0LCJ0cmFjZUlkIjoiNThCMkEyMUY4OTA5NDkxMjlDMTJEQThFQkFFNzNFNTgiLCJ1c2VyQ29kZSI6IjIyMzQwNCJ9LCJub2RlMyI6eyJkc2QiOiIwMTAwMDAwMDAwMDAyNjQzIiwibG9nVGltZSI6IjIwMjQtMDItMTVUMDU6MjY6NTFaIiwicElEIjo0MTk0MzA0LCJ0cmFjZUlkIjoiNThCMkEyMUY4OTA5NDkxMjlDMTJEQThFQkFFNzNFNTgiLCJ1c2VyQ29kZSI6IjIyMzQwNCJ9LCJub2RlNCI6eyJkc2QiOiIwMTAwMDAwMDAwMDAyNjQzIiwibG9nVGltZSI6IjIwMjQtMDItMTVUMDU6MjY6NTFaIiwicElEIjo0MTk0MzA0LCJ0cmFjZUlkIjoiNThCMkEyMUY4OTA5NDkxMjlDMTJEQThFQkFFNzNFNTgiLCJ1c2VyQ29kZSI6IjIyMzQwNCJ9LCJub2RlNSI6eyJkc2QiOiIwMDAwMDAwMDAwMDAwMDAwIiwibG9nVGltZSI6IjIwMjQtMDItMTVUMDU6MzY6MzBaIiwicElEIjoyMDQ4LCJ0cmFjZUlkIjoiQkZCRTI1Q0UyMEY4NDBBRkFGOTA5ODM5MDIxOThBMzIiLCJ1c2VyQ29kZSI6IjIyMzQwNCJ9LCJub2RlQ291bnQiOjJ9</vt:lpwstr>
  </property>
</Properties>
</file>